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3" r:id="rId4"/>
    <p:sldId id="259" r:id="rId5"/>
    <p:sldId id="265" r:id="rId6"/>
    <p:sldId id="258" r:id="rId7"/>
    <p:sldId id="264" r:id="rId8"/>
    <p:sldId id="261" r:id="rId9"/>
    <p:sldId id="262" r:id="rId10"/>
    <p:sldId id="260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uis Vagner (s195887)" initials="LV(" lastIdx="1" clrIdx="0">
    <p:extLst>
      <p:ext uri="{19B8F6BF-5375-455C-9EA6-DF929625EA0E}">
        <p15:presenceInfo xmlns:p15="http://schemas.microsoft.com/office/powerpoint/2012/main" userId="S-1-5-21-2013134809-3841684817-87964191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667" autoAdjust="0"/>
  </p:normalViewPr>
  <p:slideViewPr>
    <p:cSldViewPr snapToGrid="0">
      <p:cViewPr varScale="1">
        <p:scale>
          <a:sx n="77" d="100"/>
          <a:sy n="77" d="100"/>
        </p:scale>
        <p:origin x="88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D3230E-E15C-4D5B-8F82-1BF6486F8EC9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0BEEB-0A5F-467A-93DD-2CAB1A37F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613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ASSESSMENT CRITERIA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deliver a complete game against an initial design specification.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Quality of game play experience.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Quality of iterative development of the game.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satisfy an identified market through appropriate game play design.</a:t>
            </a:r>
          </a:p>
          <a:p>
            <a:endParaRPr lang="en-GB" dirty="0"/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contribute to effective team working.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communicate game and individual progress in a consistent and effective manner to stakeholders.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produce assets in time and to standard.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use documentation and software related to project management in a consistent and effective manner.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reflect on work and to identify best practice on a range of issues.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0BEEB-0A5F-467A-93DD-2CAB1A37F45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668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</a:t>
            </a:r>
            <a:r>
              <a:rPr lang="en-GB" dirty="0" err="1"/>
              <a:t>RogueLike</a:t>
            </a:r>
            <a:r>
              <a:rPr lang="en-GB" dirty="0"/>
              <a:t> game is 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characterized by a dungeon crawl through procedurally generated levels, turned-based gameplay, tile-based graphics and permanent death of the player character.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took off the permanent death mechanic and decided instead that the player can never die. If your player loses against an enemy, you then take control of that enemy.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0BEEB-0A5F-467A-93DD-2CAB1A37F45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702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Target demographic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0BEEB-0A5F-467A-93DD-2CAB1A37F45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2468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0BEEB-0A5F-467A-93DD-2CAB1A37F45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382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05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7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66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4638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780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53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937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264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17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57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08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1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43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51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4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131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61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48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EC2C1-82A6-4BBA-94F6-919AB97E4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7327"/>
            <a:ext cx="9144000" cy="1413447"/>
          </a:xfrm>
        </p:spPr>
        <p:txBody>
          <a:bodyPr>
            <a:normAutofit/>
          </a:bodyPr>
          <a:lstStyle/>
          <a:p>
            <a:r>
              <a:rPr lang="en-US" sz="8000" dirty="0"/>
              <a:t>Group 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5B520-A048-4024-859B-F34B0EEA8F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26624"/>
            <a:ext cx="9144000" cy="1092510"/>
          </a:xfrm>
        </p:spPr>
        <p:txBody>
          <a:bodyPr/>
          <a:lstStyle/>
          <a:p>
            <a:r>
              <a:rPr lang="en-GB" dirty="0"/>
              <a:t>Level 4/5 Group 8: Petrut </a:t>
            </a:r>
            <a:r>
              <a:rPr lang="en-GB" dirty="0" err="1"/>
              <a:t>Vasile</a:t>
            </a:r>
            <a:r>
              <a:rPr lang="en-GB" dirty="0"/>
              <a:t>, Sorin Cristea, Louis Vagner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394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4567F-025F-4DDD-92EE-6BBAFAB9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following weeks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902B9-CD23-4B8A-A800-C4F2E6972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5452"/>
            <a:ext cx="10515600" cy="3666574"/>
          </a:xfrm>
        </p:spPr>
        <p:txBody>
          <a:bodyPr>
            <a:normAutofit/>
          </a:bodyPr>
          <a:lstStyle/>
          <a:p>
            <a:r>
              <a:rPr lang="en-US" dirty="0"/>
              <a:t>Implementing narrative items</a:t>
            </a:r>
          </a:p>
          <a:p>
            <a:endParaRPr lang="en-US" dirty="0"/>
          </a:p>
          <a:p>
            <a:r>
              <a:rPr lang="en-US" dirty="0"/>
              <a:t>Creating a tutorial level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Testing</a:t>
            </a:r>
          </a:p>
          <a:p>
            <a:endParaRPr lang="en-US" dirty="0"/>
          </a:p>
          <a:p>
            <a:r>
              <a:rPr lang="en-US" dirty="0"/>
              <a:t>Balancing</a:t>
            </a:r>
          </a:p>
          <a:p>
            <a:endParaRPr lang="en-US" dirty="0"/>
          </a:p>
          <a:p>
            <a:r>
              <a:rPr lang="en-US" dirty="0"/>
              <a:t>Polishing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99DD8C-AB04-4223-A7B6-5A5D366D934A}"/>
              </a:ext>
            </a:extLst>
          </p:cNvPr>
          <p:cNvSpPr txBox="1"/>
          <p:nvPr/>
        </p:nvSpPr>
        <p:spPr>
          <a:xfrm>
            <a:off x="10426148" y="765313"/>
            <a:ext cx="715617" cy="377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PV</a:t>
            </a:r>
          </a:p>
        </p:txBody>
      </p:sp>
    </p:spTree>
    <p:extLst>
      <p:ext uri="{BB962C8B-B14F-4D97-AF65-F5344CB8AC3E}">
        <p14:creationId xmlns:p14="http://schemas.microsoft.com/office/powerpoint/2010/main" val="1701584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3D7CD-C0E2-4897-8627-3C430C8B0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BFEF5-AB35-4BF3-B978-48B5038AA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032655" cy="3416300"/>
          </a:xfrm>
        </p:spPr>
        <p:txBody>
          <a:bodyPr>
            <a:normAutofit/>
          </a:bodyPr>
          <a:lstStyle/>
          <a:p>
            <a:r>
              <a:rPr lang="en-GB" sz="115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78549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C549-24D4-4199-A9AB-588091299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600" dirty="0"/>
              <a:t>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8075C-3587-422E-8A70-4720EE771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6243"/>
            <a:ext cx="10515600" cy="4372922"/>
          </a:xfrm>
        </p:spPr>
        <p:txBody>
          <a:bodyPr>
            <a:normAutofit fontScale="92500" lnSpcReduction="20000"/>
          </a:bodyPr>
          <a:lstStyle/>
          <a:p>
            <a:r>
              <a:rPr lang="en-US" sz="4000" dirty="0"/>
              <a:t>Choose a game genre</a:t>
            </a:r>
          </a:p>
          <a:p>
            <a:endParaRPr lang="en-US" sz="4000" dirty="0"/>
          </a:p>
          <a:p>
            <a:r>
              <a:rPr lang="en-US" sz="4000" dirty="0"/>
              <a:t>Change of a basic mechanic</a:t>
            </a:r>
          </a:p>
          <a:p>
            <a:endParaRPr lang="en-US" sz="4000" dirty="0"/>
          </a:p>
          <a:p>
            <a:r>
              <a:rPr lang="en-US" sz="4000" dirty="0"/>
              <a:t>Single player Game</a:t>
            </a:r>
          </a:p>
          <a:p>
            <a:endParaRPr lang="en-US" sz="4000" dirty="0"/>
          </a:p>
          <a:p>
            <a:r>
              <a:rPr lang="en-US" sz="4000" dirty="0"/>
              <a:t>Intuitive gameplay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390041-05BA-4210-9E00-FC5C95F22C1B}"/>
              </a:ext>
            </a:extLst>
          </p:cNvPr>
          <p:cNvSpPr txBox="1"/>
          <p:nvPr/>
        </p:nvSpPr>
        <p:spPr>
          <a:xfrm>
            <a:off x="10426149" y="604336"/>
            <a:ext cx="610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LV</a:t>
            </a:r>
          </a:p>
        </p:txBody>
      </p:sp>
    </p:spTree>
    <p:extLst>
      <p:ext uri="{BB962C8B-B14F-4D97-AF65-F5344CB8AC3E}">
        <p14:creationId xmlns:p14="http://schemas.microsoft.com/office/powerpoint/2010/main" val="3023652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4435C-981F-4275-9DDD-A68B5D43C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Solution to the 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1F25D-CC6F-4180-BE24-228FF71E3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err="1"/>
              <a:t>RogueLike</a:t>
            </a:r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No Perma-death</a:t>
            </a:r>
          </a:p>
          <a:p>
            <a:endParaRPr lang="en-US" sz="3600" dirty="0"/>
          </a:p>
          <a:p>
            <a:r>
              <a:rPr lang="en-US" sz="3600" dirty="0"/>
              <a:t>Solution : body switch with the killer</a:t>
            </a:r>
          </a:p>
          <a:p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228794-76DF-4818-BBF3-4153916DD254}"/>
              </a:ext>
            </a:extLst>
          </p:cNvPr>
          <p:cNvSpPr txBox="1"/>
          <p:nvPr/>
        </p:nvSpPr>
        <p:spPr>
          <a:xfrm>
            <a:off x="10436087" y="745435"/>
            <a:ext cx="675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PV</a:t>
            </a:r>
          </a:p>
        </p:txBody>
      </p:sp>
    </p:spTree>
    <p:extLst>
      <p:ext uri="{BB962C8B-B14F-4D97-AF65-F5344CB8AC3E}">
        <p14:creationId xmlns:p14="http://schemas.microsoft.com/office/powerpoint/2010/main" val="3944998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181F6-460D-4FA2-9D75-19D34FE4E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A6A39-EE74-4265-BC8D-480A2BAAF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Procedurally generated dungeon</a:t>
            </a:r>
          </a:p>
          <a:p>
            <a:endParaRPr lang="en-US" sz="3600" dirty="0"/>
          </a:p>
          <a:p>
            <a:r>
              <a:rPr lang="en-US" sz="3600" dirty="0"/>
              <a:t>Point and click movement &amp; combat</a:t>
            </a:r>
          </a:p>
          <a:p>
            <a:endParaRPr lang="en-US" sz="3600" dirty="0"/>
          </a:p>
          <a:p>
            <a:r>
              <a:rPr lang="en-US" sz="3600" dirty="0"/>
              <a:t>Matching mechanic</a:t>
            </a:r>
          </a:p>
          <a:p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345618-C1FE-4E65-B201-507ACD6D975E}"/>
              </a:ext>
            </a:extLst>
          </p:cNvPr>
          <p:cNvSpPr txBox="1"/>
          <p:nvPr/>
        </p:nvSpPr>
        <p:spPr>
          <a:xfrm>
            <a:off x="10376452" y="785191"/>
            <a:ext cx="735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LV</a:t>
            </a:r>
          </a:p>
        </p:txBody>
      </p:sp>
    </p:spTree>
    <p:extLst>
      <p:ext uri="{BB962C8B-B14F-4D97-AF65-F5344CB8AC3E}">
        <p14:creationId xmlns:p14="http://schemas.microsoft.com/office/powerpoint/2010/main" val="3053043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16906-1491-41CC-87E5-6207A00A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DEA00-8D1A-40C4-8058-2C120777F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Exploration</a:t>
            </a:r>
          </a:p>
          <a:p>
            <a:endParaRPr lang="en-GB" sz="3200" dirty="0"/>
          </a:p>
          <a:p>
            <a:r>
              <a:rPr lang="en-GB" sz="3200" dirty="0"/>
              <a:t>Combat</a:t>
            </a:r>
          </a:p>
          <a:p>
            <a:endParaRPr lang="en-GB" sz="3200" dirty="0"/>
          </a:p>
          <a:p>
            <a:r>
              <a:rPr lang="en-GB" sz="3200" dirty="0"/>
              <a:t>Looting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EE082C-65A0-4ECA-B450-63C240C0D930}"/>
              </a:ext>
            </a:extLst>
          </p:cNvPr>
          <p:cNvSpPr txBox="1"/>
          <p:nvPr/>
        </p:nvSpPr>
        <p:spPr>
          <a:xfrm>
            <a:off x="10406270" y="815009"/>
            <a:ext cx="715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SC</a:t>
            </a:r>
          </a:p>
        </p:txBody>
      </p:sp>
    </p:spTree>
    <p:extLst>
      <p:ext uri="{BB962C8B-B14F-4D97-AF65-F5344CB8AC3E}">
        <p14:creationId xmlns:p14="http://schemas.microsoft.com/office/powerpoint/2010/main" val="2507133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E5854-0164-48AC-BE48-89355303E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849CF-0B1D-49E7-9FF6-777071C0E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400" dirty="0"/>
              <a:t>Easy fun</a:t>
            </a:r>
          </a:p>
          <a:p>
            <a:endParaRPr lang="en-US" sz="4400" dirty="0"/>
          </a:p>
          <a:p>
            <a:r>
              <a:rPr lang="en-US" sz="4400" dirty="0"/>
              <a:t>Sense of accomplishment</a:t>
            </a:r>
          </a:p>
          <a:p>
            <a:endParaRPr lang="en-US" sz="4400" dirty="0"/>
          </a:p>
          <a:p>
            <a:r>
              <a:rPr lang="en-US" sz="4400" dirty="0"/>
              <a:t>Wonder</a:t>
            </a:r>
          </a:p>
          <a:p>
            <a:pPr marL="0" indent="0">
              <a:buNone/>
            </a:pPr>
            <a:endParaRPr lang="en-US" sz="4400" dirty="0"/>
          </a:p>
          <a:p>
            <a:endParaRPr lang="en-US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1410D3-7007-4FFF-948E-02F73D1F15A9}"/>
              </a:ext>
            </a:extLst>
          </p:cNvPr>
          <p:cNvSpPr txBox="1"/>
          <p:nvPr/>
        </p:nvSpPr>
        <p:spPr>
          <a:xfrm>
            <a:off x="10416209" y="755374"/>
            <a:ext cx="715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SC</a:t>
            </a:r>
          </a:p>
        </p:txBody>
      </p:sp>
    </p:spTree>
    <p:extLst>
      <p:ext uri="{BB962C8B-B14F-4D97-AF65-F5344CB8AC3E}">
        <p14:creationId xmlns:p14="http://schemas.microsoft.com/office/powerpoint/2010/main" val="4051538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DF55C-182C-4595-8FA6-ADA7A1C03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952"/>
            <a:ext cx="10515600" cy="1325563"/>
          </a:xfrm>
        </p:spPr>
        <p:txBody>
          <a:bodyPr/>
          <a:lstStyle/>
          <a:p>
            <a:r>
              <a:rPr lang="en-GB" dirty="0" err="1"/>
              <a:t>Moodboards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173EF3-9BC0-464F-BE5F-9A879674D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663"/>
            <a:ext cx="9079279" cy="53003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B3ACFF-CFE4-4B11-A09A-33D8EE22DB9E}"/>
              </a:ext>
            </a:extLst>
          </p:cNvPr>
          <p:cNvSpPr txBox="1"/>
          <p:nvPr/>
        </p:nvSpPr>
        <p:spPr>
          <a:xfrm>
            <a:off x="10416209" y="765313"/>
            <a:ext cx="715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SC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9BD878-7DE6-4F2C-B8AD-2BA972A2B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06" y="4527065"/>
            <a:ext cx="2530537" cy="15656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FE66F2-9C1A-4D6E-852E-F64FBDA756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817" y="2431388"/>
            <a:ext cx="2877316" cy="148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970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A6D82-3EFA-4BDF-984E-FB43A46EE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7C9183-FCE2-4223-BB54-5EDACBE84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804" y="1765007"/>
            <a:ext cx="2495079" cy="176391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0931BE-6ACF-4B37-B2DB-D99697B7A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003" y="3693919"/>
            <a:ext cx="1356884" cy="19193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D9274B-08A7-421F-8E81-E442F0B672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804" y="4036180"/>
            <a:ext cx="1694265" cy="23965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BA3150-88E0-4B65-8291-8C5840844F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46962"/>
            <a:ext cx="3072897" cy="30728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EE6A203-9105-4406-9013-90F6EBB4EF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761" y="3104161"/>
            <a:ext cx="2158497" cy="21584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5A5D5D-9EB6-442B-B10B-43B37189C75B}"/>
              </a:ext>
            </a:extLst>
          </p:cNvPr>
          <p:cNvSpPr txBox="1"/>
          <p:nvPr/>
        </p:nvSpPr>
        <p:spPr>
          <a:xfrm>
            <a:off x="10437859" y="815009"/>
            <a:ext cx="723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SC</a:t>
            </a:r>
          </a:p>
        </p:txBody>
      </p:sp>
    </p:spTree>
    <p:extLst>
      <p:ext uri="{BB962C8B-B14F-4D97-AF65-F5344CB8AC3E}">
        <p14:creationId xmlns:p14="http://schemas.microsoft.com/office/powerpoint/2010/main" val="2636318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E7585-2D91-4265-AB04-F56C41999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EB689-9E0A-4ADA-969E-92280C025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D26B93-4B7D-4518-A1B9-410AF2F603FB}"/>
              </a:ext>
            </a:extLst>
          </p:cNvPr>
          <p:cNvSpPr txBox="1"/>
          <p:nvPr/>
        </p:nvSpPr>
        <p:spPr>
          <a:xfrm>
            <a:off x="10426148" y="755374"/>
            <a:ext cx="715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PV</a:t>
            </a:r>
          </a:p>
        </p:txBody>
      </p:sp>
    </p:spTree>
    <p:extLst>
      <p:ext uri="{BB962C8B-B14F-4D97-AF65-F5344CB8AC3E}">
        <p14:creationId xmlns:p14="http://schemas.microsoft.com/office/powerpoint/2010/main" val="9634706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206</TotalTime>
  <Words>162</Words>
  <Application>Microsoft Office PowerPoint</Application>
  <PresentationFormat>Widescreen</PresentationFormat>
  <Paragraphs>76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Ion Boardroom</vt:lpstr>
      <vt:lpstr>Group 8</vt:lpstr>
      <vt:lpstr>Brief</vt:lpstr>
      <vt:lpstr>Solution to the Brief</vt:lpstr>
      <vt:lpstr>Mechanics</vt:lpstr>
      <vt:lpstr>Dynamics</vt:lpstr>
      <vt:lpstr>Aesthetics</vt:lpstr>
      <vt:lpstr>Moodboards</vt:lpstr>
      <vt:lpstr>Art</vt:lpstr>
      <vt:lpstr>Walkthrough</vt:lpstr>
      <vt:lpstr>The following weeks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8</dc:title>
  <dc:creator>Petrut</dc:creator>
  <cp:lastModifiedBy>Louis Vagner (s195887)</cp:lastModifiedBy>
  <cp:revision>47</cp:revision>
  <dcterms:created xsi:type="dcterms:W3CDTF">2019-03-01T11:13:24Z</dcterms:created>
  <dcterms:modified xsi:type="dcterms:W3CDTF">2019-03-04T17:39:37Z</dcterms:modified>
</cp:coreProperties>
</file>

<file path=docProps/thumbnail.jpeg>
</file>